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15F41C-0F76-46A8-BC01-B97EDCA859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065271-EC0D-4F42-A47C-80DD68BF50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in the number of species represented in Gramene's genomes module.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AA4880-C6F4-4A41-AB4C-97A6C6D326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Growth in the number of species represented in Gramene's genomes module.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109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Growth in the number of species represented in Gramene's genomes module.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2024-05-19T13:18:53Z</dcterms:modified>
</cp:coreProperties>
</file>