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A60A4-71BE-45DB-A1B0-906DB42C0F2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065E73-60A6-4BB1-9CCD-83DC26CDD8E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UCSC Genome Browser view of the human KLHL35 (kelch-like 35) gene. CCDS8237.1 was based on AK091109.1 (mRNA track, blue). This CCDS ID has now been withdrawn because a retained intron introduces a premature termination codon, rendering the transcript an NMD candidate. CCDS44685.2 representing the completely processed full-length variant remains valid for this gene.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on behalf of US Government 2012.This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CEA76D-8F11-43FA-B390-FDA009B9B5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UCSC Genome Browser view of the human KLHL35 (kelch-like 35) gene. CCDS8237.1 was based on AK091109.1 (mRNA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38042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UCSC Genome Browser view of the human KLHL35 (kelch-like 35) gene. CCDS8237.1 was based on AK091109.1 (mRNA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2024-05-19T13:11:41Z</dcterms:modified>
</cp:coreProperties>
</file>