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93B59B-333E-4A24-888B-C8F0629E66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318925-F29F-46AB-AC4C-2483B063EC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screenshot of the Flexiblequery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F57041-0560-4122-AC89-D87ACE2E55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A screenshot of the Flexiblequery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70200" y="1371600"/>
            <a:ext cx="341292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A screenshot of the Flexiblequery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2024-05-02T13:38:35Z</dcterms:modified>
</cp:coreProperties>
</file>