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8B2382-0685-4702-AF0E-5A3436FB6D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2D9B19-37E2-47B1-9D69-4A17DFA550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showing the location of 7075 accessions genotyped in the 149SNP data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9A078-A85A-46E7-B3A4-CB63594E0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Map showing the location of 7075 accessions genotyped in the 149SNP data 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4470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Map showing the location of 7075 accessions genotyped in the 149SNP data 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2024-05-07T14:39:23Z</dcterms:modified>
</cp:coreProperties>
</file>