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D271D-F70B-46A0-96FD-6F07F98C28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82B67-CF27-4901-B131-1AD76E4D5D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WormBase literature curation workflow. WormBase literature curation incorporates automated (blue), semi-automated (green) and manual (pink) steps. Potentially curatable papers are initially brought into WormBase primarily via PubMed searches with additional contributions from authors and a collaboration between WormBase and the GSA for Genetics and G3: Genes, Genomes, Genetics papers. Following full-text acquisition, a triage step is used to determine what data types are present in papers. The triage step is largely automated but also includes author contributions. Once papers have been flagged for data types, curators responsbile for curation of that data type use manual and semi-automated methods to extract the information and convert it into machine-readable format.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920AAE-FEDE-44FD-8436-C304904DAB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bas040, </a:t>
            </a:r>
            <a:r>
              <a:rPr lang="en-US" altLang="en-US" sz="1000">
                <a:solidFill>
                  <a:srgbClr val="333333"/>
                </a:solidFill>
                <a:hlinkClick r:id="rId3"/>
              </a:rPr>
              <a:t>https://doi.org/10.1093/database/bas040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WormBase literature curation workflow. WormBase literature curation incorporates automated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WormBase literature curation workflow. WormBase literature curation incorporates automated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2024-05-19T15:15:26Z</dcterms:modified>
</cp:coreProperties>
</file>