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914116-9B75-46FF-A06C-27B8775556F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1CE32C-84BA-44FD-89E8-7FB4F5F449E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APICURON workflow.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3F2500-DC07-4D87-A4A5-79B22EFD01C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1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APICURON workflow.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80855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APICURON workflow.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2024-05-19T16:53:52Z</dcterms:modified>
</cp:coreProperties>
</file>