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A71419-3182-4296-9BCE-9BC5010B9B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482A37-3073-4BD8-9667-70E36AF4AD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BLAST and Download pages in the OakRootRNADB.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1F2E99-F847-4AC3-AAD0-9D602E2BF9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Screenshot of BLAST and Download pages in the OakRootRNADB.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782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Screenshot of BLAST and Download pages in the OakRootRNADB.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2024-05-18T03:42:29Z</dcterms:modified>
</cp:coreProperties>
</file>