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952A96-E0CA-410C-96C4-70ED135BA1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49FFC-0968-4917-86C9-0C7E48D341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Ontology Viewer. (A) Example of search result. (B) Attribute and ontology hierarchy view. (C) Example of INOH pathway data accessed through INOH Ontology Viewer.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93B7B8-77A1-459F-8BB1-A3AF59BDD9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Screenshot of Ontology Viewer. (A) Example of search result. (B) Attribute and ontology hierarchy view.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7116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Screenshot of Ontology Viewer. (A) Example of search result. (B) Attribute and ontology hierarchy view.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2024-05-06T13:19:38Z</dcterms:modified>
</cp:coreProperties>
</file>