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3E5DE6-5F0F-44F2-9E10-0F0F91AFB6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C7547-98C7-455B-BBBD-40206CB3AB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information provided on the Transcript page of the OakRootRNADB.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B5192-8CAA-4010-B63B-0351A6875B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information provided on the Transcript page of the OakRootRNADB.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683000" y="1371600"/>
            <a:ext cx="17695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information provided on the Transcript page of the OakRootRNADB.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2024-05-18T04:34:48Z</dcterms:modified>
</cp:coreProperties>
</file>