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2A8C3-6343-43A3-8437-E216697F56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1F79E-1767-4DE9-A15D-FB9A534055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Throughput for random walk-based network proximity queries. The average time until server response for a set of parallel connections using a Neo4j database installation and VerTIoN. After 256 parallel requests, Neo4j becomes unstable and begins failing to respond to queries.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099A1-8EA5-4100-90D9-6B6AB03E7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Throughput for random walk-based network proximity queries. The average time until server response for a 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10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Throughput for random walk-based network proximity queries. The average time until server response for a 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2024-05-19T14:29:36Z</dcterms:modified>
</cp:coreProperties>
</file>