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6B8B8B-1C15-4844-8075-70BA9F7176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D2947-392F-475F-9D13-C8E6C02DD6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37760-BC17-4B52-A2E6-364E3BD85A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2024-05-07T10:46:57Z</dcterms:modified>
</cp:coreProperties>
</file>