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9D478-9F0D-44ED-9C31-107CD8F7BE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392B9-DA4D-4459-A21A-0369034702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principles around which the OBO Foundry was built.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89E61-25C1-4F32-AEE5-053C1A1E992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OBO dashboard (truncated). The rows represent OBO ontologies (of which the first 15 in alphabetical order are shown here) and the columns are the OBO principles. The final column, ‘Summary’, shows whether the ontology passed all of the tests. Clicking on the ontology ID in the far left column directs to a detailed report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89E61-25C1-4F32-AEE5-053C1A1E992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of errors reported by dashboard on 11 November 2019 (blue bars) and 15 July 2020 (gray bars). The final column, ‘Ontologies with Errors’, is the total number of ontologies that had one or more errors, not a count of all errors. While more ontologies joined the OBO Foundry between these two dates, we only included statistics for the 223 ontologies that were present and active in both the first run and the second run. The automated checks remained the same during this time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89E61-25C1-4F32-AEE5-053C1A1E992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principle conformance across all active OBO Foundry ontologies in May 2021.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89E61-25C1-4F32-AEE5-053C1A1E992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6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baab069, </a:t>
            </a:r>
            <a:r>
              <a:rPr lang="en-US" altLang="en-US" sz="1000">
                <a:solidFill>
                  <a:srgbClr val="333333"/>
                </a:solidFill>
                <a:hlinkClick r:id="rId3"/>
              </a:rPr>
              <a:t>https://doi.org/10.1093/database/baab069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principles around which the OBO Foundry was built.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79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baab069, </a:t>
            </a:r>
            <a:r>
              <a:rPr lang="en-US" altLang="en-US" sz="1000">
                <a:solidFill>
                  <a:srgbClr val="333333"/>
                </a:solidFill>
                <a:hlinkClick r:id="rId3"/>
              </a:rPr>
              <a:t>https://doi.org/10.1093/database/baab069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OBO dashboard (truncated). The rows represent OBO ontologies (of which the first 15 in alphabetical order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85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baab069, </a:t>
            </a:r>
            <a:r>
              <a:rPr lang="en-US" altLang="en-US" sz="1000">
                <a:solidFill>
                  <a:srgbClr val="333333"/>
                </a:solidFill>
                <a:hlinkClick r:id="rId3"/>
              </a:rPr>
              <a:t>https://doi.org/10.1093/database/baab069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of errors reported by dashboard on 11 November 2019 (blue bars) and 15 July 2020 (gray bars).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623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baab069, </a:t>
            </a:r>
            <a:r>
              <a:rPr lang="en-US" altLang="en-US" sz="1000">
                <a:solidFill>
                  <a:srgbClr val="333333"/>
                </a:solidFill>
                <a:hlinkClick r:id="rId3"/>
              </a:rPr>
              <a:t>https://doi.org/10.1093/database/baab069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principle conformance across all active OBO Foundry ontologies in May 2021.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12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Illustration of the principles around which the OBO Foundry was built.
</vt:lpstr>
      <vt:lpstr>Figure 2. The OBO dashboard (truncated). The rows represent OBO ontologies (of which the first 15 in alphabetical order ...</vt:lpstr>
      <vt:lpstr>Figure 3. Number of errors reported by dashboard on 11 November 2019 (blue bars) and 15 July 2020 (gray bars). The ...</vt:lpstr>
      <vt:lpstr>Figure 4. Summary of principle conformance across all active OBO Foundry ontologies in May 2021.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2024-05-15T05:44:52Z</dcterms:modified>
</cp:coreProperties>
</file>