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15156-07B7-4B3E-84AC-4C6562C3B4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E0C15-17D6-4441-9F9A-0E282FB8C4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ranked list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527F8-5D02-4A72-ABE5-6493A0DF31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ranked list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01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ranked list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2024-05-17T04:41:58Z</dcterms:modified>
</cp:coreProperties>
</file>