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306115-FFFA-4D5A-A551-43231E3097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7D2792-132B-489D-8AED-AD92C9DB7A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 efficiently browse the obtained prioritisation results, a web interface was developed. As illustrated here, the interface allows the user to browse by and search for diseases and obtain all prioritized models sorted according to species and genes. Genes can then be expanded to models and even to the level of phenotype descriptions to show on what basis the match occured.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22688-FDEE-4F34-8350-83FE06F11D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bat025, </a:t>
            </a:r>
            <a:r>
              <a:rPr lang="en-US" altLang="en-US" sz="1000">
                <a:solidFill>
                  <a:srgbClr val="333333"/>
                </a:solidFill>
                <a:hlinkClick r:id="rId3"/>
              </a:rPr>
              <a:t>https://doi.org/10.1093/database/bat025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 efficiently browse the obtained prioritisation results, a web interface was developed. As illustrated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89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To efficiently browse the obtained prioritisation results, a web interface was developed. As illustrated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2024-05-14T04:39:16Z</dcterms:modified>
</cp:coreProperties>
</file>