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58348-7C1C-4067-8472-9672D118CB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E1D03-BA07-4BC2-97D6-76AE7ED2F7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Imported BioSample. BioSample SAMN02261463 represented as a Chado Biomaterial/Tripal Sample bundle as imported by the Tripal EUtils module. The properties imported are for geographic location, phenotype, cultivar, sex, tissue and submitter provided accession.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A033F-FC51-4860-89EC-F6BF405A7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Imported BioSample. BioSample SAMN02261463 represented as a Chado Biomaterial/Tripal Sample bundle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752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Imported BioSample. BioSample SAMN02261463 represented as a Chado Biomaterial/Tripal Sample bundle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2024-05-19T18:29:42Z</dcterms:modified>
</cp:coreProperties>
</file>