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F28F1E-ECCE-4BF1-A44F-41A55748FB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F991F-6A4C-4D61-B439-315BA04989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enhanced representation of UDP-d-galacturonate biosynthesis II starting from d-galacturonate in prototype Populus PGDB.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21EC9-F68A-4706-8848-FA66EB6C1D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enhanced representation of UDP-d-galacturonate biosynthesis II starting from d-galacturonate in prototype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28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enhanced representation of UDP-d-galacturonate biosynthesis II starting from d-galacturonate in prototype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2024-05-19T13:57:32Z</dcterms:modified>
</cp:coreProperties>
</file>