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C8FC10-E88E-463A-BBB0-874F90FE86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9C4024-7AE5-4093-98D2-D2E2427C68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Detailed view of ‘Interaction Entry Page’. After a biocurator composes a new interaction and tabs out of the cell, the curation tool automatically pops up the required data fields (here, C2, C1, G1 and G2) to correctly complete the interaction. Since ‘Taxon’ is a requirement of all interactions, it is always displayed in the curation tool window, and biocurators can either use a pick-list to select the most commonly entered species or directly type in any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526DB-828F-45FE-926F-BED98E2F2F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bar034, </a:t>
            </a:r>
            <a:r>
              <a:rPr lang="en-US" altLang="en-US" sz="1000">
                <a:solidFill>
                  <a:srgbClr val="333333"/>
                </a:solidFill>
                <a:hlinkClick r:id="rId3"/>
              </a:rPr>
              <a:t>https://doi.org/10.1093/database/bar034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Detailed view of ‘Interaction Entry Page’. After a biocurator composes a new interaction and tabs out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03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Detailed view of ‘Interaction Entry Page’. After a biocurator composes a new interaction and tabs out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2024-05-19T10:55:51Z</dcterms:modified>
</cp:coreProperties>
</file>