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5FA874-5A30-44F6-85B3-21DA794352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6FC7BE-22B7-436D-8660-523C7F5E76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Knowledge graph presentation of NSCLC: (A) NSCLC relationships between genes, drugs and clinical trials, respectively; (B) inferred relationships of NSCLC; (C) reasoning between NSCLC and Fruquintinib.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66FCC2-904B-4C24-9240-FE42FD3BC9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Knowledge graph presentation of NSCLC: (A) NSCLC relationships between genes, drugs and clinical trials,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52600" y="1371600"/>
            <a:ext cx="56284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Knowledge graph presentation of NSCLC: (A) NSCLC relationships between genes, drugs and clinical trials,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2024-05-15T11:33:27Z</dcterms:modified>
</cp:coreProperties>
</file>