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6A5838-0DF4-4B2D-A0DE-AAB5A66CDA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926A55-9868-4A0A-A820-9296790377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Outline of the UPCLASS CNN-based classification architecture with an embedding layer, three CNN layers followed by two dense layers. The ‘positive’ sentences (accession in) are concatenated and fed to one branch of the model (‘in’ branch). The leftover sentences (accession out) are used to create the ‘negative’ document and fed to the other branch of the model (‘out’ branch).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5F17E2-E296-4551-B95B-0AD6671FEB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baaa026, </a:t>
            </a:r>
            <a:r>
              <a:rPr lang="en-US" altLang="en-US" sz="1000">
                <a:solidFill>
                  <a:srgbClr val="333333"/>
                </a:solidFill>
                <a:hlinkClick r:id="rId3"/>
              </a:rPr>
              <a:t>https://doi.org/10.1093/database/baaa026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Outline of the UPCLASS CNN-based classification architecture with an embedding layer, three CNN layers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593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Outline of the UPCLASS CNN-based classification architecture with an embedding layer, three CNN layers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2024-05-19T19:49:07Z</dcterms:modified>
</cp:coreProperties>
</file>