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69F35B-2261-4C24-9B2D-A4C5E0FC49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BD3EE4-5D83-499C-B602-67A351F549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the neopeptide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78D40E-C014-4036-B683-FB448322D1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Structure of the neopeptide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99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Structure of the neopeptide system.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2024-05-16T21:20:06Z</dcterms:modified>
</cp:coreProperties>
</file>