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3E065-5B8D-41A2-AF5C-BD5EA697DC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50B2C-1720-45C0-B67C-44FC88CF42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deviation (${\bf{\it{CU}}}{{\bf{\it{B}}}_{{\bf{\it{acr}}}\_{\bf{\it{CDS}}}}} - {\bf{\it{CU}}}{{\bf{\it{B}}}_{{\bf{\it{acr}}}\_{\bf{\it{interORFs}}}}}$) distribution at two different BLASTp cutoffs. (a) Deviation distribution calculated by comparison between CDS vs. acrs ($CU{B_{acr\_CDS}}$) and intergenic ORFs vs. acrs ($CU{B_{acr\_interORFs}}$) at a threshold of e-value ≤10e−3; (b) Deviation distribution calculated by comparison between $CU{B_{acr\_CDS}}$ and $CU{B_{acr\_interORFs}}$ at a threshold of e-value ≤10e−6.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ECE88-8A52-42F1-A2BE-DA337F257B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deviation (${\bf{\it{CU}}}{{\bf{\it{B}}}_{{\bf{\it{acr}}}\_{\bf{\it{CDS}}}}} -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9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deviation (${\bf{\it{CU}}}{{\bf{\it{B}}}_{{\bf{\it{acr}}}\_{\bf{\it{CDS}}}}} -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2024-05-03T02:14:40Z</dcterms:modified>
</cp:coreProperties>
</file>