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BA669C-2B1E-4495-9283-D4D8398D573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83BAF0-62F0-4444-AD6B-A2EB6FB841A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workflow of MS2T library construction based on HPLC-MS/MS and its practical application in mulberry.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2E6A02-C532-4C87-99D2-131B7266ABA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Examples of metabolite identification based on database comparisons and specific fragmentation patterns in MMHub. Molecular feature m0375 (A) was identified as D-pantothenic acid by comparison with MassBank (B). Two molecular features (m1903 and m1963) were annotated as kaempferol 3-O-rutinoside (C) and rutin (D) based on flavonoid-specific fragmentation patterns. Identities of three metabolites shown in this figure were confirmed by comparison with authentic standards.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2E6A02-C532-4C87-99D2-131B7266ABA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Classification of 124 identified/annotated metabolites in MMHub. The numbers of metabolites in each classification are shown in parentheses.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2E6A02-C532-4C87-99D2-131B7266ABA6}"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Snapshots of searches for metabolites and related information in MMHub. Researchers can retrieve general information about metabolites by basic browsing (A and B) or specific searches (C). Detailed information including available compound information (D), quantitative data (E) and mass spectrum (F) retrieved by clicking the ‘Peak no.’ link.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2E6A02-C532-4C87-99D2-131B7266ABA6}"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User guide for uploading and submission of mass spectra data into MMHub.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2E6A02-C532-4C87-99D2-131B7266ABA6}"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1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a011"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a011"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a011"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a011"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baaa011, </a:t>
            </a:r>
            <a:r>
              <a:rPr lang="en-US" altLang="en-US" sz="1000">
                <a:solidFill>
                  <a:srgbClr val="333333"/>
                </a:solidFill>
                <a:hlinkClick r:id="rId3"/>
              </a:rPr>
              <a:t>https://doi.org/10.1093/database/baaa011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workflow of MS2T library construction based on HPLC-MS/MS and its practical application in mulberry.</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41600" y="1371600"/>
            <a:ext cx="3857937"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baaa011, </a:t>
            </a:r>
            <a:r>
              <a:rPr lang="en-US" altLang="en-US" sz="1000">
                <a:solidFill>
                  <a:srgbClr val="333333"/>
                </a:solidFill>
                <a:hlinkClick r:id="rId3"/>
              </a:rPr>
              <a:t>https://doi.org/10.1093/database/baaa011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Examples of metabolite identification based on database comparisons and specific fragmentation patterns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09900" y="1371600"/>
            <a:ext cx="3136771"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baaa011, </a:t>
            </a:r>
            <a:r>
              <a:rPr lang="en-US" altLang="en-US" sz="1000">
                <a:solidFill>
                  <a:srgbClr val="333333"/>
                </a:solidFill>
                <a:hlinkClick r:id="rId3"/>
              </a:rPr>
              <a:t>https://doi.org/10.1093/database/baaa011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Classification of 124 identified/annotated metabolites in MMHub. The numbers of metabolites in each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5856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baaa011, </a:t>
            </a:r>
            <a:r>
              <a:rPr lang="en-US" altLang="en-US" sz="1000">
                <a:solidFill>
                  <a:srgbClr val="333333"/>
                </a:solidFill>
                <a:hlinkClick r:id="rId3"/>
              </a:rPr>
              <a:t>https://doi.org/10.1093/database/baaa011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Snapshots of searches for metabolites and related information in MMHub. Researchers can retrieve general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81054"/>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baaa011, </a:t>
            </a:r>
            <a:r>
              <a:rPr lang="en-US" altLang="en-US" sz="1000">
                <a:solidFill>
                  <a:srgbClr val="333333"/>
                </a:solidFill>
                <a:hlinkClick r:id="rId3"/>
              </a:rPr>
              <a:t>https://doi.org/10.1093/database/baaa011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User guide for uploading and submission of mass spectra data into MMHub.</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3572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The workflow of MS2T library construction based on HPLC-MS/MS and its practical application in mulberry.</vt:lpstr>
      <vt:lpstr>Figure 2 Examples of metabolite identification based on database comparisons and specific fragmentation patterns in ...</vt:lpstr>
      <vt:lpstr>Figure 3 Classification of 124 identified/annotated metabolites in MMHub. The numbers of metabolites in each ...</vt:lpstr>
      <vt:lpstr>Figure 4 Snapshots of searches for metabolites and related information in MMHub. Researchers can retrieve general ...</vt:lpstr>
      <vt:lpstr>Figure 5 User guide for uploading and submission of mass spectra data into MMHub.</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2024-05-19T15:41:14Z</dcterms:modified>
</cp:coreProperties>
</file>