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6E9D0-8739-4D8B-A086-ADD15209E3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76825-8B48-4F57-A0CA-B8CD8983A5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exampleSentence.xml.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A05126-DB48-40F5-AA9A-C7F5AC6D6F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exampleSentence.xml.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93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exampleSentence.xml.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2024-05-16T15:16:04Z</dcterms:modified>
</cp:coreProperties>
</file>