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276BD-F5BC-470F-A175-5BA4E2198B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48FC3-7B78-4636-B188-C0410FBE4A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the financial support currently provided to maintain biological databases and resources. 44 percent of resources subsidize through institutional funds, 36% through Government programs, 4% from Industrial funds and 16% from other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2CAC5-2D26-4AC0-9C9A-5732CA9BA3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Representation of the financial support currently provided to maintain biological databases and resources. 44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072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Representation of the financial support currently provided to maintain biological databases and resources. 44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2024-05-14T07:16:28Z</dcterms:modified>
</cp:coreProperties>
</file>