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4F4C0-BF9C-4502-ADD2-72CFB635A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6E4F2-E69D-4272-AD03-8F213002CE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protein in the data set based on 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0DB89-4129-40D9-8835-D613738BDC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Distribution of protein in the data set based on 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Distribution of protein in the data set based on 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2024-05-06T15:54:01Z</dcterms:modified>
</cp:coreProperties>
</file>