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0E4E41-C5DB-4281-88AD-8DA6A16633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A66D47-65FD-40C2-8973-2544D40E96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Example of the cropland to herbaceous cover practice illustrating user-defined variables for percent new adoption and what percent will be converted to grass/legume or grass. Because conversion options remove cropland or grazing land from production, it is recommended to not exceed 25% new adoption without adequate justification.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E288A5-7E05-4F06-A25A-54C8978D794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baac105, </a:t>
            </a:r>
            <a:r>
              <a:rPr lang="en-US" altLang="en-US" sz="1000">
                <a:solidFill>
                  <a:srgbClr val="333333"/>
                </a:solidFill>
                <a:hlinkClick r:id="rId3"/>
              </a:rPr>
              <a:t>https://doi.org/10.1093/database/baac105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Example of the cropland to herbaceous cover practice illustrating user-defined variables for percent new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2976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Example of the cropland to herbaceous cover practice illustrating user-defined variables for percent new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2024-05-19T14:16:27Z</dcterms:modified>
</cp:coreProperties>
</file>