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D3B024-EFB5-4623-B67C-53661AC97B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DABD38-34A2-4305-BF00-BF9173A2E8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interpretations produced by PDIR/GSLA. Compared with GO enrichment analysis and DAVID, the annotations produced by GSLA are more comprehensive and more accurate.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80601-7329-41FF-84DD-15840BFF76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Functional interpretations produced by PDIR/GSLA. Compared with GO enrichment analysis and DAVID,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36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Functional interpretations produced by PDIR/GSLA. Compared with GO enrichment analysis and DAVID,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2024-05-19T15:47:26Z</dcterms:modified>
</cp:coreProperties>
</file>