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7C2B2-06B9-403E-8540-0A1342E1B0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935A5-B8D8-419B-BEC8-605CDD8CB1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RNA-Chrom functionality and downstream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AEA6E9-53EB-4270-A616-51808B47E1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RNA-Chrom functionality and downstream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878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RNA-Chrom functionality and downstream 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2024-05-04T03:26:54Z</dcterms:modified>
</cp:coreProperties>
</file>