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F4C7A-8F8C-4B7C-A0CC-F6D27B03DC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10049-030B-4336-8244-E738478B6E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PRIDE submission workflow. Search engine results containing identifications and spectra files are converted into PRIDE XML files by PRIDE Converter. Initial assessment and visualization of the data are done with PRIDE Inspector. This part is highlighted because that is where the bulk of the curation is happening. Finally the files are submitted to the PRIDE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80309-876F-468D-B7E2-A806A9DF0E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bas004, </a:t>
            </a:r>
            <a:r>
              <a:rPr lang="en-US" altLang="en-US" sz="1000">
                <a:solidFill>
                  <a:srgbClr val="333333"/>
                </a:solidFill>
                <a:hlinkClick r:id="rId3"/>
              </a:rPr>
              <a:t>https://doi.org/10.1093/database/bas004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PRIDE submission workflow. Search engine results containing identifications and spectra files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5555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PRIDE submission workflow. Search engine results containing identifications and spectra files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2024-05-17T06:05:58Z</dcterms:modified>
</cp:coreProperties>
</file>