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808F8C-BDDE-491C-A2CA-8AC6ED5508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B4F39B-5EE0-48D3-92CB-2FB4D985D7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graphical overview of the input databases used in the CaRPE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0D2567-AAFC-4B42-AF93-031BF7279A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baac105, </a:t>
            </a:r>
            <a:r>
              <a:rPr lang="en-US" altLang="en-US" sz="1000">
                <a:solidFill>
                  <a:srgbClr val="333333"/>
                </a:solidFill>
                <a:hlinkClick r:id="rId3"/>
              </a:rPr>
              <a:t>https://doi.org/10.1093/database/baac105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graphical overview of the input databases used in the CaRPE tool.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48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graphical overview of the input databases used in the CaRPE tool.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2024-05-19T12:57:59Z</dcterms:modified>
</cp:coreProperties>
</file>