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BF930-C6F8-4E23-89A6-7F3278852E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322AD6-F266-42B1-B6DF-704073070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Preliminary identification of equivalent terms using a combination of automated and manual curation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BE437-5AB3-4811-9CBB-1C2E94535A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Preliminary identification of equivalent terms using a combination of automated and manual curation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33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Preliminary identification of equivalent terms using a combination of automated and manual curation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2024-05-19T13:18:27Z</dcterms:modified>
</cp:coreProperties>
</file>