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69F38-6283-4E8D-997B-B73A9F34B7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08129-BEDC-4F5C-A117-FDDA97AFBE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representation of MENSAdb. Boxes A–F illustrate the steps involving the data collection, evolutionary conservation, B-factor, accessible surface and PPI analysis. Each box contains an example of the proteinic motifs under the scope of this work. (A) Interface between chains A and B of the STRA6 receptor for retinol uptake in Danio rerio (PDBid: 5SY1) (55). (B) Representation of evolutionary conservation of protein motifs (purple being more conserved and yellow less conserved) in the chain P of a hedgehog auto-processing domain in Drosophila melanogaster (PDBid: 1AT0) (56). (C) and (D) Average B-factor and complexed accessible surface area, respectively, of the chains A and B of 5SY1 (55). (E) Salt bridge between GLU120 and ARG161 of the chain Q of the sucrose-specific porin (PDBid: 1A0T) of Salmonella  typhimurium (57). (F) The spectrum of π systems predicted: (A1 and A2) T-stacking motif between TRP25 (chain L) and TRP255 (chain M) from Rattus norvegicus S100B protein (PDBid: 1XYD) (58) is represented from two perspectives; (B) illustration of a π–π stacking structure between TRP262 (chain A) and TRP262 (chain B) from Archaeoglobus fulgidus CDP-alcohol phosphotransferase (PDBid: 4O6M) (59) and (C) cation–π interaction between HIS275 (chain B) and TRP175 (chain C) from Escherichia coli formate dehydrogenase-N (PDNid: 1KQF) (60).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D5F0A-6B2F-4037-8C5C-B9F5228386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of selected structural and physicochemical properties of MPs and their interactions. (A)—residue distribution of the translocator membrane protein (PDBid: 4UC1) from Rhodobacter sphaeroides (61). Amino acids are coloured according to the protein region within which they are embedded: grey—non-surface residues; green—non-interfacial surface residues; blue—interfacial surface residues. (B)—residue composition of the database. The correction factor described in section “Data treatment” of Material and methods was not applied here. (C)—normalized evolutionary conservation scores. (D)—normalized B-factor scores. (E)—normalized relASA. (F)—normalized intermolecular contacts at 4 Å. (G)—normalized hydrophobic contacts.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D5F0A-6B2F-4037-8C5C-B9F52283869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Conservation JSD distribution using BLOSUM62, SLIM, bbTM and the appropriate JSD background matrices (SLIM and bbTM were considered for α-helix and β-barrel proteins, respectively). Mean values are represented as a brown diamond. The results from the multiple pairwise test against all three background matrices yielded non-significant.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D5F0A-6B2F-4037-8C5C-B9F52283869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landing page of MENSAdb web server. Screenshot of the home page (A)—quickly query by evolutionary or physicochemical features. (B)—In the visualization tab, the results are shown in a graphical format. Users can easily change visual properties (opacity, size, jitter, gap and padding) by interacting with the lower panel. (C)—Statistics tab displays the data in a tabular format with associated metrics (Q1, Q2, Q3, Average-Avg. and Standard Deviation-Std.). Stats and raw data can be downloaded using the Export button in the top right corner, as a .csv file. (D)—In the left panel, users can filter graphic data by classification and residue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D5F0A-6B2F-4037-8C5C-B9F52283869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representation of MENSAdb. Boxes A–F illustrate the steps involving the data collection, evolutionary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29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Panel of selected structural and physicochemical properties of MPs and their interactions. (A)—residue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68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Conservation JSD distribution using BLOSUM62, SLIM, bbTM and the appropriate JSD background matrices (SLIM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411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Main landing page of MENSAdb web server. Screenshot of the home page (A)—quickly query by evolutionary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390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Overall representation of MENSAdb. Boxes A–F illustrate the steps involving the data collection, evolutionary ...</vt:lpstr>
      <vt:lpstr>Figure 2. Panel of selected structural and physicochemical properties of MPs and their interactions. (A)—residue ...</vt:lpstr>
      <vt:lpstr>Figure 3. Conservation JSD distribution using BLOSUM62, SLIM, bbTM and the appropriate JSD background matrices (SLIM ...</vt:lpstr>
      <vt:lpstr>Figure 4. Main landing page of MENSAdb web server. Screenshot of the home page (A)—quickly query by evolutionary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2024-05-19T19:49:03Z</dcterms:modified>
</cp:coreProperties>
</file>