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BA2C7-5072-4B9F-A686-DE03EA8AE7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F6306-F918-4C90-AA0B-1542F70879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interface of AGODB. For example, if users want to retrieve all the experimentally validated eAgo proteins from mouse, they should first select the search field ‘Organism’ from the pull-down list box, input ‘mouse’ into the corresponding blank text form and select the ‘and’ button. Then, users should select the ‘Experimentally-verified’ search field, input ‘Yes’ and select the ‘and’ button. Finally, they should select the ‘AgoType’ field, input ‘eAgo’ and press the ‘Submit Query’ button.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AC1925-7630-42BD-88AA-B5E9BD41C0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Search interface of AGODB. For example, if users want to retrieve all the experimentally validated eAgo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952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Search interface of AGODB. For example, if users want to retrieve all the experimentally validated eAgo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2024-05-05T09:23:54Z</dcterms:modified>
</cp:coreProperties>
</file>