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953E79-6FA2-40F9-808C-11C212EFD9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F62654-4F77-4703-8D85-1BF76487A5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distribution of 180 677 public biosamples among the top three GOLD ecosystem classification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9E716-9945-485A-818C-82A4324D23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distribution of 180 677 public biosamples among the top three GOLD ecosystem classification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77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distribution of 180 677 public biosamples among the top three GOLD ecosystem classification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2024-05-02T23:57:11Z</dcterms:modified>
</cp:coreProperties>
</file>