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E5047-B8D4-4BC3-9C74-3D98C87549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0955C-0390-4658-B465-9CF9FC93D8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Action term named-entity recognition. Chemical/gene action term recall (blue), precision (red) and balanced F-score (green) results are shown for each participating group (anonymously identified by group number on x-axis). Average scores for each metric (dotted lines) are also provided.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C25F4-AD4C-45A7-8E48-4DF7E72545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Action term named-entity recognition. Chemical/gene action term recall (blue), precision (red) and balanced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616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Action term named-entity recognition. Chemical/gene action term recall (blue), precision (red) and balanced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2024-05-14T11:26:30Z</dcterms:modified>
</cp:coreProperties>
</file>