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F474E-DDFA-4D87-A72F-A436EC0399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BCB6F3-9445-409E-AF52-A11C4A9C84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disease model pipeline. Input was PMIDs for case reports describing developmental genetic disorders. Full-text downloads were performed using the Cadmus package. Output was disease models consisting of HPO terms weighted according to their frequency in full text. These were evaluated against ‘real life’ models from the Deciphering Developmental Disorders study and against gold standard manually curated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3A0998-C236-49E4-A522-3CF9D104D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baac038, </a:t>
            </a:r>
            <a:r>
              <a:rPr lang="en-US" altLang="en-US" sz="1000">
                <a:solidFill>
                  <a:srgbClr val="333333"/>
                </a:solidFill>
                <a:hlinkClick r:id="rId3"/>
              </a:rPr>
              <a:t>https://doi.org/10.1093/database/baac038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disease model pipeline. Input was PMIDs for case reports describing developmental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60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disease model pipeline. Input was PMIDs for case reports describing developmental 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2024-05-03T11:14:04Z</dcterms:modified>
</cp:coreProperties>
</file>