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63B342-B9E2-4126-9153-045EE13405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E309D-9EC4-46A5-913A-2FF5B0A9D3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flow diagram of data preprocessing.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1C6AB-93E4-4119-8673-A322EE453BE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variant and expression search. (a) Entry of variant search. (b) Results of variant search. (c) Extended results of variant search. (d) Display of the variant with JBrowse. (e) Entry of expression search. (f) Result of expression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1C6AB-93E4-4119-8673-A322EE453BE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rabbit domestication by data integration. (a) The Watterson’s theta based on SNPs and INDELs of all samples. The wild samples are labeled by red triangles. For breeds with more than one samples, we calculated the standard deviation. (b) The phylogenetic tree of individual samples from Batches 1–3. Batches are indicated by different colors and the wild samples are labeled by black triangles. (c) The proportion of deleterious SNPs with different mutation allele frequency for domestic and wild samples,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1C6AB-93E4-4119-8673-A322EE453BE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y07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y07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bay075, </a:t>
            </a:r>
            <a:r>
              <a:rPr lang="en-US" altLang="en-US" sz="1000">
                <a:solidFill>
                  <a:srgbClr val="333333"/>
                </a:solidFill>
                <a:hlinkClick r:id="rId3"/>
              </a:rPr>
              <a:t>https://doi.org/10.1093/database/bay075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flow diagram of data preprocessing.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2673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bay075, </a:t>
            </a:r>
            <a:r>
              <a:rPr lang="en-US" altLang="en-US" sz="1000">
                <a:solidFill>
                  <a:srgbClr val="333333"/>
                </a:solidFill>
                <a:hlinkClick r:id="rId3"/>
              </a:rPr>
              <a:t>https://doi.org/10.1093/database/bay075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variant and expression search. (a) Entry of variant search. (b) Results of variant search.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812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bay075, </a:t>
            </a:r>
            <a:r>
              <a:rPr lang="en-US" altLang="en-US" sz="1000">
                <a:solidFill>
                  <a:srgbClr val="333333"/>
                </a:solidFill>
                <a:hlinkClick r:id="rId3"/>
              </a:rPr>
              <a:t>https://doi.org/10.1093/database/bay075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rabbit domestication by data integration. (a) The Watterson’s theta based on SNPs and INDELs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22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flow diagram of data preprocessing.
</vt:lpstr>
      <vt:lpstr>Figure 2. Examples of variant and expression search. (a) Entry of variant search. (b) Results of variant search. (c) ...</vt:lpstr>
      <vt:lpstr>Figure 3. Analysis of rabbit domestication by data integration. (a) The Watterson’s theta based on SNPs and INDELs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2024-05-18T14:56:03Z</dcterms:modified>
</cp:coreProperties>
</file>