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E7C1F-8515-48DC-8012-08227E95A4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D5154-5F5C-4ECA-904C-1CCA68F90E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(a) shows the raw data, where both gender and ethnicity are encoded as integers. Panel (b) shows the translated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A36AD-69A3-4BD7-8022-5E5379B354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Panel (a) shows the raw data, where both gender and ethnicity are encoded as integers. Panel (b) shows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736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Panel (a) shows the raw data, where both gender and ethnicity are encoded as integers. Panel (b) shows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2024-05-20T10:01:21Z</dcterms:modified>
</cp:coreProperties>
</file>