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68EB70-4B31-44AD-8900-86F737F2D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13674-62D7-418F-A794-1A77E05475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‘Archives’ section exhibiting fungal taxa in hierarchical order.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80310-650F-4CA4-9AD2-01AC7B7E35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‘Archives’ section exhibiting fungal taxa in hierarchical order.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94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‘Archives’ section exhibiting fungal taxa in hierarchical order.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2024-05-03T03:49:35Z</dcterms:modified>
</cp:coreProperties>
</file>