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0BDE61-8AAC-490C-A275-454AA81604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0AEA36-CC59-4E80-8954-E4F1A493C7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statistical profile of the causality information of the new update of lncRNADisease. Pie charts show the distribution of causal lncRNA–disease (A) and circRNA–disease (B) associations. In total, 2297 out of 10 564 lncRNA–disease associations and 198 out of 1004 circRNA–disease associations were identified to be causal. Distribution plots show the number of causal diseases for causative ncRNAs (C) and the number of causative ncRNAs for causal diseases (D). Bar plots show the number of causality related publications (E) and the fraction of causality related publications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F05A0-F8EC-465D-961F-83DAFE802A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baz150, </a:t>
            </a:r>
            <a:r>
              <a:rPr lang="en-US" altLang="en-US" sz="1000">
                <a:solidFill>
                  <a:srgbClr val="333333"/>
                </a:solidFill>
                <a:hlinkClick r:id="rId3"/>
              </a:rPr>
              <a:t>https://doi.org/10.1093/database/baz150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statistical profile of the causality information of the new update of lncRNADisease. Pie charts show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08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statistical profile of the causality information of the new update of lncRNADisease. Pie charts show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2024-05-19T20:29:34Z</dcterms:modified>
</cp:coreProperties>
</file>