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10364C-1A79-48EA-9AB0-009B6E8775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75B1A-7901-4B4E-9AA0-8D95BA5AA7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biomarkers; Black, Grey, Red and Blue sphere colors correspond to C, H, O and N, respectively. (i) Diabetes biomarker (Glucose—C6H12O6). (ii) Encephalopathy biomarker (Glycine—C2H5NO2).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E0BD0-363D-43AF-97F2-30964B0205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Disease biomarkers; Black, Grey, Red and Blue sphere colors correspond to C, H, O and N, respectively. (i)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61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Disease biomarkers; Black, Grey, Red and Blue sphere colors correspond to C, H, O and N, respectively. (i)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2024-05-19T17:38:21Z</dcterms:modified>
</cp:coreProperties>
</file>