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F6C5D-DEAC-4693-92E7-F51687C58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0CB9C-2500-40CE-AAB0-869691644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Column chart showing the augmentation of existing COMPBIAS annotations in UniProt, using the LPS algorithm. The blue column shows the number of CB regions annotated with the LPS-annotate algorithm, for three different P-value thresholds (10−6; 10−12; 10−18). The red columns are the existing UniProt COMPBIAS records that overlap the new LPS-annotate annotations (±5 residues at either end of the regions). The UniProt COMPBIAS records are intentionally limited in the UniProt/SwissProt databases to a few, more specific cases, such as homopolymeric runs, with up to one or two short interruptions in the run (26).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C08FB-0A62-4C18-942A-76C34B8EA3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Column chart showing the augmentation of existing COMPBIAS annotations in UniProt, using the LPS algorithm.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9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Column chart showing the augmentation of existing COMPBIAS annotations in UniProt, using the LPS algorithm.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2024-05-02T05:36:58Z</dcterms:modified>
</cp:coreProperties>
</file>