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84201-309C-4F8B-A292-285072FA6E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4E2A8-E597-4100-A414-D7F16E12A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List of Thai rice cultivars in ThRSDB. The numbers of records (red), publications (yellow) and sources (blue) for each cultivar are illustrated. The cultivars with only one record are provided in Supplementary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1E789-AD5C-44AD-AD46-2196925A9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List of Thai rice cultivars in ThRSDB. The numbers of records (red), publications (yellow) and sources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0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List of Thai rice cultivars in ThRSDB. The numbers of records (red), publications (yellow) and sources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2024-05-19T12:57:05Z</dcterms:modified>
</cp:coreProperties>
</file>