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BF9B0-346F-4222-924A-B892221B92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AA1C9-B6A0-4C38-8E69-D3E40B8A4E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Score assigning process for each submission from PPI/GI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BF7EE-F029-4223-A7AC-59661AD8BC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Score assigning process for each submission from PPI/GI tasks.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578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Score assigning process for each submission from PPI/GI tasks.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2024-05-16T03:47:02Z</dcterms:modified>
</cp:coreProperties>
</file>