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AFC097-28B6-4381-8B07-BC39D0238A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1481E3-B52A-4558-AA9D-73AF00D4F8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front page sidebar. The sidebar provides access to the genome browser, search functions and metadata. (A) To browse, users can select a genome and a contig to proceed to the GBrowse interface. (B) To search, a user can supply a keyword or can choose to search via one of several search items. (C) Genomic metadata is available via the Organism Data link (Supplementary Table S1). A link is provided to the alignment data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984FA3-A16B-489A-992B-D3F459D023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front page sidebar. The sidebar provides access to the genome browser, search functions and metadata.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931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front page sidebar. The sidebar provides access to the genome browser, search functions and metadata.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2024-05-05T15:29:14Z</dcterms:modified>
</cp:coreProperties>
</file>