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3A036-6817-47D4-8999-A7F425706E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FD919-F497-4137-BBBC-F8DAAE566B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51612-CF4B-44FD-BB50-4274C5B1D9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Unsupervised learning to predict the localization of lncRNAs by cell line. (A) Co-expression gene–gene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2024-07-27T08:59:18Z</dcterms:modified>
</cp:coreProperties>
</file>