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ED7F9-91C4-4330-9652-CD8CDF2831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BB97F-4DCE-4A1D-A1E2-B35FD1394A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and result pages of GinkgoDB. Users can take a query for the specific genome segment or gene, which would return the summary (A), all the gene (B) and SNPs (C) of the queried region, a link to the JBrowse page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90E41-7204-4414-BD1C-1E3B36829D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Search and result pages of GinkgoDB. Users can take a query for the specific genome segment or gene,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6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Search and result pages of GinkgoDB. Users can take a query for the specific genome segment or gene, which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2024-05-17T10:05:29Z</dcterms:modified>
</cp:coreProperties>
</file>