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438866-2B2B-4F2F-A7AF-347979FAD3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54F096-B94D-43FC-8283-C5F57E5BC6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branching operation of IPT of the example sentence.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8830AD-1467-4E26-B184-C8529C8606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The branching operation of IPT of the example sentence.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288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The branching operation of IPT of the example sentence.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2024-05-19T18:30:02Z</dcterms:modified>
</cp:coreProperties>
</file>