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7A9CA2-9F8E-404E-BC70-A9A87F38E5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A4834C-96C8-4E0B-9F44-F7CC2B3DE0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Plague knowledge graph visualization based on the Neo4j module.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791B98-2089-4972-9BCF-7CD969C2D3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Plague knowledge graph visualization based on the Neo4j module.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123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Plague knowledge graph visualization based on the Neo4j module.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2024-04-29T13:35:32Z</dcterms:modified>
</cp:coreProperties>
</file>