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A5706F-DA6E-4A42-8A30-584640D3DC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A9051E-6A7E-4240-B33B-FD18E6AFCD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biocurators (A) by geographic area, (B) by type of database/institution, and (C) by level of participation. A total of 43 biocurators participated in this activity. Notice that the total number in (C) is higher because some biocurators tested more than one system, and all curators participated in the partial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56F511-EBAB-4C41-9247-EF3F18DD70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biocurators (A) by geographic area, (B) by type of database/institution, and (C) by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654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biocurators (A) by geographic area, (B) by type of database/institution, and (C) by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2024-05-16T01:12:43Z</dcterms:modified>
</cp:coreProperties>
</file>